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74" r:id="rId3"/>
    <p:sldId id="273" r:id="rId4"/>
    <p:sldId id="275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930" y="12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295452-9E6A-492A-B6A5-799A3604DE7B}" type="doc">
      <dgm:prSet loTypeId="urn:microsoft.com/office/officeart/2005/8/layout/hProcess11" loCatId="process" qsTypeId="urn:microsoft.com/office/officeart/2005/8/quickstyle/simple1" qsCatId="simple" csTypeId="urn:microsoft.com/office/officeart/2005/8/colors/accent0_3" csCatId="mainScheme" phldr="1"/>
      <dgm:spPr/>
    </dgm:pt>
    <dgm:pt modelId="{2398C375-28F9-4D7D-92AB-FE6E7953EDF9}">
      <dgm:prSet phldrT="[Tekst]"/>
      <dgm:spPr/>
      <dgm:t>
        <a:bodyPr/>
        <a:lstStyle/>
        <a:p>
          <a:r>
            <a:rPr lang="nl-BE"/>
            <a:t>Petrus gedood</a:t>
          </a:r>
          <a:br>
            <a:rPr lang="nl-BE"/>
          </a:br>
          <a:r>
            <a:rPr lang="nl-BE"/>
            <a:t>(64–68nC</a:t>
          </a:r>
          <a:r>
            <a:rPr lang="nl-BE" dirty="0"/>
            <a:t>)</a:t>
          </a:r>
        </a:p>
      </dgm:t>
    </dgm:pt>
    <dgm:pt modelId="{A913282F-89AF-4CDD-B2B1-76075B500EFD}" type="parTrans" cxnId="{2CDABCC8-2FFB-40D6-B8EB-AF27D6CC3C4D}">
      <dgm:prSet/>
      <dgm:spPr/>
      <dgm:t>
        <a:bodyPr/>
        <a:lstStyle/>
        <a:p>
          <a:endParaRPr lang="nl-BE"/>
        </a:p>
      </dgm:t>
    </dgm:pt>
    <dgm:pt modelId="{0B027266-38BC-4E89-AF6F-47D94D96E507}" type="sibTrans" cxnId="{2CDABCC8-2FFB-40D6-B8EB-AF27D6CC3C4D}">
      <dgm:prSet/>
      <dgm:spPr/>
      <dgm:t>
        <a:bodyPr/>
        <a:lstStyle/>
        <a:p>
          <a:endParaRPr lang="nl-BE"/>
        </a:p>
      </dgm:t>
    </dgm:pt>
    <dgm:pt modelId="{905A454B-813C-41C8-96C6-463F9E98622B}">
      <dgm:prSet phldrT="[Tekst]"/>
      <dgm:spPr/>
      <dgm:t>
        <a:bodyPr/>
        <a:lstStyle/>
        <a:p>
          <a:r>
            <a:rPr lang="nl-BE" dirty="0"/>
            <a:t>Vervolging door </a:t>
          </a:r>
          <a:r>
            <a:rPr lang="nl-BE" dirty="0" err="1"/>
            <a:t>Domitianus</a:t>
          </a:r>
          <a:r>
            <a:rPr lang="nl-BE" dirty="0"/>
            <a:t> (90-100nC)</a:t>
          </a:r>
        </a:p>
      </dgm:t>
    </dgm:pt>
    <dgm:pt modelId="{DCC169DF-2042-4A08-B378-0788C1AB6D18}" type="parTrans" cxnId="{56F9C1CA-5AFA-4F7F-A057-7B61AF5D2344}">
      <dgm:prSet/>
      <dgm:spPr/>
      <dgm:t>
        <a:bodyPr/>
        <a:lstStyle/>
        <a:p>
          <a:endParaRPr lang="nl-BE"/>
        </a:p>
      </dgm:t>
    </dgm:pt>
    <dgm:pt modelId="{877786D1-F6BD-41F5-8792-46F8DBA44A4F}" type="sibTrans" cxnId="{56F9C1CA-5AFA-4F7F-A057-7B61AF5D2344}">
      <dgm:prSet/>
      <dgm:spPr/>
      <dgm:t>
        <a:bodyPr/>
        <a:lstStyle/>
        <a:p>
          <a:endParaRPr lang="nl-BE"/>
        </a:p>
      </dgm:t>
    </dgm:pt>
    <dgm:pt modelId="{D9F055AD-C0CD-46C9-A20E-8DB28B3C40B9}">
      <dgm:prSet phldrT="[Tekst]"/>
      <dgm:spPr/>
      <dgm:t>
        <a:bodyPr/>
        <a:lstStyle/>
        <a:p>
          <a:r>
            <a:rPr lang="nl-BE" dirty="0"/>
            <a:t>Vervolging door Trajanus (98-117nC)</a:t>
          </a:r>
        </a:p>
      </dgm:t>
    </dgm:pt>
    <dgm:pt modelId="{A21419D1-7883-4467-938D-036E7084524C}" type="parTrans" cxnId="{363E74A7-E2D3-45C5-8A2F-5DD27FF51BFB}">
      <dgm:prSet/>
      <dgm:spPr/>
      <dgm:t>
        <a:bodyPr/>
        <a:lstStyle/>
        <a:p>
          <a:endParaRPr lang="nl-BE"/>
        </a:p>
      </dgm:t>
    </dgm:pt>
    <dgm:pt modelId="{6AB58C3A-EBD1-434F-8205-5ADA6F1313D0}" type="sibTrans" cxnId="{363E74A7-E2D3-45C5-8A2F-5DD27FF51BFB}">
      <dgm:prSet/>
      <dgm:spPr/>
      <dgm:t>
        <a:bodyPr/>
        <a:lstStyle/>
        <a:p>
          <a:endParaRPr lang="nl-BE"/>
        </a:p>
      </dgm:t>
    </dgm:pt>
    <dgm:pt modelId="{33287C0A-EBE2-403F-92F0-FBE50F0CC019}">
      <dgm:prSet phldrT="[Tekst]"/>
      <dgm:spPr/>
      <dgm:t>
        <a:bodyPr/>
        <a:lstStyle/>
        <a:p>
          <a:r>
            <a:rPr lang="nl-BE" dirty="0"/>
            <a:t>Paulus gedood</a:t>
          </a:r>
          <a:br>
            <a:rPr lang="nl-BE" dirty="0"/>
          </a:br>
          <a:r>
            <a:rPr lang="nl-BE" dirty="0"/>
            <a:t>(64 of 67C)</a:t>
          </a:r>
        </a:p>
      </dgm:t>
    </dgm:pt>
    <dgm:pt modelId="{BDA50670-9169-463F-A799-A1938ECC384F}" type="parTrans" cxnId="{42A01916-8DE1-408E-8A33-E707D00F9431}">
      <dgm:prSet/>
      <dgm:spPr/>
      <dgm:t>
        <a:bodyPr/>
        <a:lstStyle/>
        <a:p>
          <a:endParaRPr lang="nl-BE"/>
        </a:p>
      </dgm:t>
    </dgm:pt>
    <dgm:pt modelId="{D6B7B701-F6C1-4AEE-9117-129EF7003538}" type="sibTrans" cxnId="{42A01916-8DE1-408E-8A33-E707D00F9431}">
      <dgm:prSet/>
      <dgm:spPr/>
      <dgm:t>
        <a:bodyPr/>
        <a:lstStyle/>
        <a:p>
          <a:endParaRPr lang="nl-BE"/>
        </a:p>
      </dgm:t>
    </dgm:pt>
    <dgm:pt modelId="{88DC16F2-3753-4E5D-B8CB-DA09AF5212DB}">
      <dgm:prSet phldrT="[Tekst]"/>
      <dgm:spPr/>
      <dgm:t>
        <a:bodyPr/>
        <a:lstStyle/>
        <a:p>
          <a:r>
            <a:rPr lang="nl-BE" dirty="0"/>
            <a:t>Vervolgingen door Nero (64nC)</a:t>
          </a:r>
        </a:p>
      </dgm:t>
    </dgm:pt>
    <dgm:pt modelId="{B1F7BC60-37E5-4B71-8829-D5058F3133E7}" type="parTrans" cxnId="{43EE3914-C5B8-447C-8D7B-94E058EAB15E}">
      <dgm:prSet/>
      <dgm:spPr/>
      <dgm:t>
        <a:bodyPr/>
        <a:lstStyle/>
        <a:p>
          <a:endParaRPr lang="nl-BE"/>
        </a:p>
      </dgm:t>
    </dgm:pt>
    <dgm:pt modelId="{5F65FE08-325E-49C4-953D-C6DF789A6706}" type="sibTrans" cxnId="{43EE3914-C5B8-447C-8D7B-94E058EAB15E}">
      <dgm:prSet/>
      <dgm:spPr/>
      <dgm:t>
        <a:bodyPr/>
        <a:lstStyle/>
        <a:p>
          <a:endParaRPr lang="nl-BE"/>
        </a:p>
      </dgm:t>
    </dgm:pt>
    <dgm:pt modelId="{247E6F12-67B9-4075-BE01-329B1148B2C6}" type="pres">
      <dgm:prSet presAssocID="{6A295452-9E6A-492A-B6A5-799A3604DE7B}" presName="Name0" presStyleCnt="0">
        <dgm:presLayoutVars>
          <dgm:dir/>
          <dgm:resizeHandles val="exact"/>
        </dgm:presLayoutVars>
      </dgm:prSet>
      <dgm:spPr/>
    </dgm:pt>
    <dgm:pt modelId="{38351F85-B9AD-4405-8ED5-F97B9835C4EE}" type="pres">
      <dgm:prSet presAssocID="{6A295452-9E6A-492A-B6A5-799A3604DE7B}" presName="arrow" presStyleLbl="bgShp" presStyleIdx="0" presStyleCnt="1"/>
      <dgm:spPr/>
    </dgm:pt>
    <dgm:pt modelId="{2A4E0400-42DE-4479-92F6-BEB9CEFD1D29}" type="pres">
      <dgm:prSet presAssocID="{6A295452-9E6A-492A-B6A5-799A3604DE7B}" presName="points" presStyleCnt="0"/>
      <dgm:spPr/>
    </dgm:pt>
    <dgm:pt modelId="{37D3B8E3-3C7E-40BD-8B1B-D1FCD366036D}" type="pres">
      <dgm:prSet presAssocID="{88DC16F2-3753-4E5D-B8CB-DA09AF5212DB}" presName="compositeA" presStyleCnt="0"/>
      <dgm:spPr/>
    </dgm:pt>
    <dgm:pt modelId="{1894B342-358D-47BE-8EB2-05F7BDEA8003}" type="pres">
      <dgm:prSet presAssocID="{88DC16F2-3753-4E5D-B8CB-DA09AF5212DB}" presName="textA" presStyleLbl="revTx" presStyleIdx="0" presStyleCnt="5">
        <dgm:presLayoutVars>
          <dgm:bulletEnabled val="1"/>
        </dgm:presLayoutVars>
      </dgm:prSet>
      <dgm:spPr/>
    </dgm:pt>
    <dgm:pt modelId="{12DED0C0-2BE5-4093-A306-F739983BDACC}" type="pres">
      <dgm:prSet presAssocID="{88DC16F2-3753-4E5D-B8CB-DA09AF5212DB}" presName="circleA" presStyleLbl="node1" presStyleIdx="0" presStyleCnt="5"/>
      <dgm:spPr/>
    </dgm:pt>
    <dgm:pt modelId="{F3DAF93B-2A48-4BC6-AA81-88692B9C3E71}" type="pres">
      <dgm:prSet presAssocID="{88DC16F2-3753-4E5D-B8CB-DA09AF5212DB}" presName="spaceA" presStyleCnt="0"/>
      <dgm:spPr/>
    </dgm:pt>
    <dgm:pt modelId="{A3DE292F-4CEE-43B5-BD09-80B164214E93}" type="pres">
      <dgm:prSet presAssocID="{5F65FE08-325E-49C4-953D-C6DF789A6706}" presName="space" presStyleCnt="0"/>
      <dgm:spPr/>
    </dgm:pt>
    <dgm:pt modelId="{ED30EA5F-0344-4099-B326-175AEF519E1C}" type="pres">
      <dgm:prSet presAssocID="{33287C0A-EBE2-403F-92F0-FBE50F0CC019}" presName="compositeB" presStyleCnt="0"/>
      <dgm:spPr/>
    </dgm:pt>
    <dgm:pt modelId="{2B211F7E-8BB1-4D4B-A132-FFF177D3EEE1}" type="pres">
      <dgm:prSet presAssocID="{33287C0A-EBE2-403F-92F0-FBE50F0CC019}" presName="textB" presStyleLbl="revTx" presStyleIdx="1" presStyleCnt="5">
        <dgm:presLayoutVars>
          <dgm:bulletEnabled val="1"/>
        </dgm:presLayoutVars>
      </dgm:prSet>
      <dgm:spPr/>
    </dgm:pt>
    <dgm:pt modelId="{855F4ABB-AE19-4247-9FF1-802840F544AA}" type="pres">
      <dgm:prSet presAssocID="{33287C0A-EBE2-403F-92F0-FBE50F0CC019}" presName="circleB" presStyleLbl="node1" presStyleIdx="1" presStyleCnt="5"/>
      <dgm:spPr/>
    </dgm:pt>
    <dgm:pt modelId="{F01A109D-8C4A-4D42-8263-F9022D0AEAFA}" type="pres">
      <dgm:prSet presAssocID="{33287C0A-EBE2-403F-92F0-FBE50F0CC019}" presName="spaceB" presStyleCnt="0"/>
      <dgm:spPr/>
    </dgm:pt>
    <dgm:pt modelId="{0B6BE540-95A6-4706-8C1C-5E69514AE3D8}" type="pres">
      <dgm:prSet presAssocID="{D6B7B701-F6C1-4AEE-9117-129EF7003538}" presName="space" presStyleCnt="0"/>
      <dgm:spPr/>
    </dgm:pt>
    <dgm:pt modelId="{E95C8A52-BE8F-49CB-9AE6-482882F945C6}" type="pres">
      <dgm:prSet presAssocID="{2398C375-28F9-4D7D-92AB-FE6E7953EDF9}" presName="compositeA" presStyleCnt="0"/>
      <dgm:spPr/>
    </dgm:pt>
    <dgm:pt modelId="{1CB697DE-23B3-45CE-8186-A32675792FF0}" type="pres">
      <dgm:prSet presAssocID="{2398C375-28F9-4D7D-92AB-FE6E7953EDF9}" presName="textA" presStyleLbl="revTx" presStyleIdx="2" presStyleCnt="5">
        <dgm:presLayoutVars>
          <dgm:bulletEnabled val="1"/>
        </dgm:presLayoutVars>
      </dgm:prSet>
      <dgm:spPr/>
    </dgm:pt>
    <dgm:pt modelId="{002E7DCF-3CDF-4439-B617-FFD7ADBF4B4B}" type="pres">
      <dgm:prSet presAssocID="{2398C375-28F9-4D7D-92AB-FE6E7953EDF9}" presName="circleA" presStyleLbl="node1" presStyleIdx="2" presStyleCnt="5"/>
      <dgm:spPr/>
    </dgm:pt>
    <dgm:pt modelId="{A767A61C-215E-42DD-BF75-45F35A1794FD}" type="pres">
      <dgm:prSet presAssocID="{2398C375-28F9-4D7D-92AB-FE6E7953EDF9}" presName="spaceA" presStyleCnt="0"/>
      <dgm:spPr/>
    </dgm:pt>
    <dgm:pt modelId="{304440E3-980F-4A94-9C14-64DD0B3CE133}" type="pres">
      <dgm:prSet presAssocID="{0B027266-38BC-4E89-AF6F-47D94D96E507}" presName="space" presStyleCnt="0"/>
      <dgm:spPr/>
    </dgm:pt>
    <dgm:pt modelId="{510624CB-5117-4BB3-B54A-808C66330281}" type="pres">
      <dgm:prSet presAssocID="{905A454B-813C-41C8-96C6-463F9E98622B}" presName="compositeB" presStyleCnt="0"/>
      <dgm:spPr/>
    </dgm:pt>
    <dgm:pt modelId="{BAF63B83-0F03-4CD8-89CA-1CCE1494DCDE}" type="pres">
      <dgm:prSet presAssocID="{905A454B-813C-41C8-96C6-463F9E98622B}" presName="textB" presStyleLbl="revTx" presStyleIdx="3" presStyleCnt="5">
        <dgm:presLayoutVars>
          <dgm:bulletEnabled val="1"/>
        </dgm:presLayoutVars>
      </dgm:prSet>
      <dgm:spPr/>
    </dgm:pt>
    <dgm:pt modelId="{382FF158-C8ED-455B-89E7-534EC968F4F3}" type="pres">
      <dgm:prSet presAssocID="{905A454B-813C-41C8-96C6-463F9E98622B}" presName="circleB" presStyleLbl="node1" presStyleIdx="3" presStyleCnt="5"/>
      <dgm:spPr/>
    </dgm:pt>
    <dgm:pt modelId="{2AB25348-D5E6-4E08-8AFE-033A2E21B38E}" type="pres">
      <dgm:prSet presAssocID="{905A454B-813C-41C8-96C6-463F9E98622B}" presName="spaceB" presStyleCnt="0"/>
      <dgm:spPr/>
    </dgm:pt>
    <dgm:pt modelId="{DE2D2A2B-9B4B-4986-8378-AB3F1D5D7B93}" type="pres">
      <dgm:prSet presAssocID="{877786D1-F6BD-41F5-8792-46F8DBA44A4F}" presName="space" presStyleCnt="0"/>
      <dgm:spPr/>
    </dgm:pt>
    <dgm:pt modelId="{FBEF471C-ED74-475B-B39B-1822A8996046}" type="pres">
      <dgm:prSet presAssocID="{D9F055AD-C0CD-46C9-A20E-8DB28B3C40B9}" presName="compositeA" presStyleCnt="0"/>
      <dgm:spPr/>
    </dgm:pt>
    <dgm:pt modelId="{27FE2268-38E3-481F-AFC2-864ECD3F95E6}" type="pres">
      <dgm:prSet presAssocID="{D9F055AD-C0CD-46C9-A20E-8DB28B3C40B9}" presName="textA" presStyleLbl="revTx" presStyleIdx="4" presStyleCnt="5">
        <dgm:presLayoutVars>
          <dgm:bulletEnabled val="1"/>
        </dgm:presLayoutVars>
      </dgm:prSet>
      <dgm:spPr/>
    </dgm:pt>
    <dgm:pt modelId="{C779C78C-478C-41F5-8C70-380C6ED29828}" type="pres">
      <dgm:prSet presAssocID="{D9F055AD-C0CD-46C9-A20E-8DB28B3C40B9}" presName="circleA" presStyleLbl="node1" presStyleIdx="4" presStyleCnt="5"/>
      <dgm:spPr/>
    </dgm:pt>
    <dgm:pt modelId="{25700492-00C9-4E35-9A2C-8416A5E95E87}" type="pres">
      <dgm:prSet presAssocID="{D9F055AD-C0CD-46C9-A20E-8DB28B3C40B9}" presName="spaceA" presStyleCnt="0"/>
      <dgm:spPr/>
    </dgm:pt>
  </dgm:ptLst>
  <dgm:cxnLst>
    <dgm:cxn modelId="{43EE3914-C5B8-447C-8D7B-94E058EAB15E}" srcId="{6A295452-9E6A-492A-B6A5-799A3604DE7B}" destId="{88DC16F2-3753-4E5D-B8CB-DA09AF5212DB}" srcOrd="0" destOrd="0" parTransId="{B1F7BC60-37E5-4B71-8829-D5058F3133E7}" sibTransId="{5F65FE08-325E-49C4-953D-C6DF789A6706}"/>
    <dgm:cxn modelId="{42A01916-8DE1-408E-8A33-E707D00F9431}" srcId="{6A295452-9E6A-492A-B6A5-799A3604DE7B}" destId="{33287C0A-EBE2-403F-92F0-FBE50F0CC019}" srcOrd="1" destOrd="0" parTransId="{BDA50670-9169-463F-A799-A1938ECC384F}" sibTransId="{D6B7B701-F6C1-4AEE-9117-129EF7003538}"/>
    <dgm:cxn modelId="{D56B1E3B-8E51-4EB4-AE4E-49B869248563}" type="presOf" srcId="{88DC16F2-3753-4E5D-B8CB-DA09AF5212DB}" destId="{1894B342-358D-47BE-8EB2-05F7BDEA8003}" srcOrd="0" destOrd="0" presId="urn:microsoft.com/office/officeart/2005/8/layout/hProcess11"/>
    <dgm:cxn modelId="{363E74A7-E2D3-45C5-8A2F-5DD27FF51BFB}" srcId="{6A295452-9E6A-492A-B6A5-799A3604DE7B}" destId="{D9F055AD-C0CD-46C9-A20E-8DB28B3C40B9}" srcOrd="4" destOrd="0" parTransId="{A21419D1-7883-4467-938D-036E7084524C}" sibTransId="{6AB58C3A-EBD1-434F-8205-5ADA6F1313D0}"/>
    <dgm:cxn modelId="{E9718CB4-03C5-4EE1-BFEE-450E12494EEC}" type="presOf" srcId="{6A295452-9E6A-492A-B6A5-799A3604DE7B}" destId="{247E6F12-67B9-4075-BE01-329B1148B2C6}" srcOrd="0" destOrd="0" presId="urn:microsoft.com/office/officeart/2005/8/layout/hProcess11"/>
    <dgm:cxn modelId="{9B7861C1-135B-4AD3-970B-FFE7D54C60B4}" type="presOf" srcId="{D9F055AD-C0CD-46C9-A20E-8DB28B3C40B9}" destId="{27FE2268-38E3-481F-AFC2-864ECD3F95E6}" srcOrd="0" destOrd="0" presId="urn:microsoft.com/office/officeart/2005/8/layout/hProcess11"/>
    <dgm:cxn modelId="{37649CC4-7052-4AFD-BAF2-7410B100C2F1}" type="presOf" srcId="{33287C0A-EBE2-403F-92F0-FBE50F0CC019}" destId="{2B211F7E-8BB1-4D4B-A132-FFF177D3EEE1}" srcOrd="0" destOrd="0" presId="urn:microsoft.com/office/officeart/2005/8/layout/hProcess11"/>
    <dgm:cxn modelId="{97F5AAC4-2A78-43F6-B7DA-FA5DC8F882BB}" type="presOf" srcId="{2398C375-28F9-4D7D-92AB-FE6E7953EDF9}" destId="{1CB697DE-23B3-45CE-8186-A32675792FF0}" srcOrd="0" destOrd="0" presId="urn:microsoft.com/office/officeart/2005/8/layout/hProcess11"/>
    <dgm:cxn modelId="{2CDABCC8-2FFB-40D6-B8EB-AF27D6CC3C4D}" srcId="{6A295452-9E6A-492A-B6A5-799A3604DE7B}" destId="{2398C375-28F9-4D7D-92AB-FE6E7953EDF9}" srcOrd="2" destOrd="0" parTransId="{A913282F-89AF-4CDD-B2B1-76075B500EFD}" sibTransId="{0B027266-38BC-4E89-AF6F-47D94D96E507}"/>
    <dgm:cxn modelId="{56F9C1CA-5AFA-4F7F-A057-7B61AF5D2344}" srcId="{6A295452-9E6A-492A-B6A5-799A3604DE7B}" destId="{905A454B-813C-41C8-96C6-463F9E98622B}" srcOrd="3" destOrd="0" parTransId="{DCC169DF-2042-4A08-B378-0788C1AB6D18}" sibTransId="{877786D1-F6BD-41F5-8792-46F8DBA44A4F}"/>
    <dgm:cxn modelId="{2AB046E6-0070-4C29-BBF6-D8D8C2090410}" type="presOf" srcId="{905A454B-813C-41C8-96C6-463F9E98622B}" destId="{BAF63B83-0F03-4CD8-89CA-1CCE1494DCDE}" srcOrd="0" destOrd="0" presId="urn:microsoft.com/office/officeart/2005/8/layout/hProcess11"/>
    <dgm:cxn modelId="{FF9C924F-B667-4114-A43D-23C3A45C7D41}" type="presParOf" srcId="{247E6F12-67B9-4075-BE01-329B1148B2C6}" destId="{38351F85-B9AD-4405-8ED5-F97B9835C4EE}" srcOrd="0" destOrd="0" presId="urn:microsoft.com/office/officeart/2005/8/layout/hProcess11"/>
    <dgm:cxn modelId="{D27C3DC9-B5ED-4A24-A2CB-D294C1A8E2FF}" type="presParOf" srcId="{247E6F12-67B9-4075-BE01-329B1148B2C6}" destId="{2A4E0400-42DE-4479-92F6-BEB9CEFD1D29}" srcOrd="1" destOrd="0" presId="urn:microsoft.com/office/officeart/2005/8/layout/hProcess11"/>
    <dgm:cxn modelId="{545ECB0F-CA0E-4382-9902-C0B426BF437B}" type="presParOf" srcId="{2A4E0400-42DE-4479-92F6-BEB9CEFD1D29}" destId="{37D3B8E3-3C7E-40BD-8B1B-D1FCD366036D}" srcOrd="0" destOrd="0" presId="urn:microsoft.com/office/officeart/2005/8/layout/hProcess11"/>
    <dgm:cxn modelId="{A1B55BE9-F57C-44EA-A2B5-7039957982E8}" type="presParOf" srcId="{37D3B8E3-3C7E-40BD-8B1B-D1FCD366036D}" destId="{1894B342-358D-47BE-8EB2-05F7BDEA8003}" srcOrd="0" destOrd="0" presId="urn:microsoft.com/office/officeart/2005/8/layout/hProcess11"/>
    <dgm:cxn modelId="{CC4DC5B5-91C4-46D2-B4A4-262D6EBC29AE}" type="presParOf" srcId="{37D3B8E3-3C7E-40BD-8B1B-D1FCD366036D}" destId="{12DED0C0-2BE5-4093-A306-F739983BDACC}" srcOrd="1" destOrd="0" presId="urn:microsoft.com/office/officeart/2005/8/layout/hProcess11"/>
    <dgm:cxn modelId="{6436A0FF-3F90-42BF-B76F-BA213B7FEFFE}" type="presParOf" srcId="{37D3B8E3-3C7E-40BD-8B1B-D1FCD366036D}" destId="{F3DAF93B-2A48-4BC6-AA81-88692B9C3E71}" srcOrd="2" destOrd="0" presId="urn:microsoft.com/office/officeart/2005/8/layout/hProcess11"/>
    <dgm:cxn modelId="{B6F2EEB2-BBFD-4715-8278-99DBFB3C5EA0}" type="presParOf" srcId="{2A4E0400-42DE-4479-92F6-BEB9CEFD1D29}" destId="{A3DE292F-4CEE-43B5-BD09-80B164214E93}" srcOrd="1" destOrd="0" presId="urn:microsoft.com/office/officeart/2005/8/layout/hProcess11"/>
    <dgm:cxn modelId="{35BE9480-195F-441E-90EB-54715186E7BC}" type="presParOf" srcId="{2A4E0400-42DE-4479-92F6-BEB9CEFD1D29}" destId="{ED30EA5F-0344-4099-B326-175AEF519E1C}" srcOrd="2" destOrd="0" presId="urn:microsoft.com/office/officeart/2005/8/layout/hProcess11"/>
    <dgm:cxn modelId="{225A2EAC-4F01-4042-809E-7ED173850348}" type="presParOf" srcId="{ED30EA5F-0344-4099-B326-175AEF519E1C}" destId="{2B211F7E-8BB1-4D4B-A132-FFF177D3EEE1}" srcOrd="0" destOrd="0" presId="urn:microsoft.com/office/officeart/2005/8/layout/hProcess11"/>
    <dgm:cxn modelId="{26CDFEDC-7D07-4BA7-9120-9CEA6207D21F}" type="presParOf" srcId="{ED30EA5F-0344-4099-B326-175AEF519E1C}" destId="{855F4ABB-AE19-4247-9FF1-802840F544AA}" srcOrd="1" destOrd="0" presId="urn:microsoft.com/office/officeart/2005/8/layout/hProcess11"/>
    <dgm:cxn modelId="{94CC03AF-DBC6-421D-892B-1A6658ABC988}" type="presParOf" srcId="{ED30EA5F-0344-4099-B326-175AEF519E1C}" destId="{F01A109D-8C4A-4D42-8263-F9022D0AEAFA}" srcOrd="2" destOrd="0" presId="urn:microsoft.com/office/officeart/2005/8/layout/hProcess11"/>
    <dgm:cxn modelId="{08D2FF93-7681-4BE8-ACC3-EA227B42F238}" type="presParOf" srcId="{2A4E0400-42DE-4479-92F6-BEB9CEFD1D29}" destId="{0B6BE540-95A6-4706-8C1C-5E69514AE3D8}" srcOrd="3" destOrd="0" presId="urn:microsoft.com/office/officeart/2005/8/layout/hProcess11"/>
    <dgm:cxn modelId="{47F41B98-7E31-479E-84E9-028AC9F24C3B}" type="presParOf" srcId="{2A4E0400-42DE-4479-92F6-BEB9CEFD1D29}" destId="{E95C8A52-BE8F-49CB-9AE6-482882F945C6}" srcOrd="4" destOrd="0" presId="urn:microsoft.com/office/officeart/2005/8/layout/hProcess11"/>
    <dgm:cxn modelId="{EFB3D2C0-8E2E-47A2-BC91-B015F94F979A}" type="presParOf" srcId="{E95C8A52-BE8F-49CB-9AE6-482882F945C6}" destId="{1CB697DE-23B3-45CE-8186-A32675792FF0}" srcOrd="0" destOrd="0" presId="urn:microsoft.com/office/officeart/2005/8/layout/hProcess11"/>
    <dgm:cxn modelId="{04F3A6D7-E3CA-4AE0-8990-D552F51861AF}" type="presParOf" srcId="{E95C8A52-BE8F-49CB-9AE6-482882F945C6}" destId="{002E7DCF-3CDF-4439-B617-FFD7ADBF4B4B}" srcOrd="1" destOrd="0" presId="urn:microsoft.com/office/officeart/2005/8/layout/hProcess11"/>
    <dgm:cxn modelId="{0B3CA566-8CE0-42FB-AA0D-F9BD4C6A813F}" type="presParOf" srcId="{E95C8A52-BE8F-49CB-9AE6-482882F945C6}" destId="{A767A61C-215E-42DD-BF75-45F35A1794FD}" srcOrd="2" destOrd="0" presId="urn:microsoft.com/office/officeart/2005/8/layout/hProcess11"/>
    <dgm:cxn modelId="{D5F1EB6D-760A-408F-AFF6-8ABF97FCD2E5}" type="presParOf" srcId="{2A4E0400-42DE-4479-92F6-BEB9CEFD1D29}" destId="{304440E3-980F-4A94-9C14-64DD0B3CE133}" srcOrd="5" destOrd="0" presId="urn:microsoft.com/office/officeart/2005/8/layout/hProcess11"/>
    <dgm:cxn modelId="{165BAE4F-FE36-4E11-BFFD-A02A58030B08}" type="presParOf" srcId="{2A4E0400-42DE-4479-92F6-BEB9CEFD1D29}" destId="{510624CB-5117-4BB3-B54A-808C66330281}" srcOrd="6" destOrd="0" presId="urn:microsoft.com/office/officeart/2005/8/layout/hProcess11"/>
    <dgm:cxn modelId="{0A55F2D0-9C28-4071-A63D-313DD8FDC089}" type="presParOf" srcId="{510624CB-5117-4BB3-B54A-808C66330281}" destId="{BAF63B83-0F03-4CD8-89CA-1CCE1494DCDE}" srcOrd="0" destOrd="0" presId="urn:microsoft.com/office/officeart/2005/8/layout/hProcess11"/>
    <dgm:cxn modelId="{826F2DD3-6546-494F-898D-821BBD48B634}" type="presParOf" srcId="{510624CB-5117-4BB3-B54A-808C66330281}" destId="{382FF158-C8ED-455B-89E7-534EC968F4F3}" srcOrd="1" destOrd="0" presId="urn:microsoft.com/office/officeart/2005/8/layout/hProcess11"/>
    <dgm:cxn modelId="{5E25BB32-9C7D-4405-A6D1-5A83AA64E494}" type="presParOf" srcId="{510624CB-5117-4BB3-B54A-808C66330281}" destId="{2AB25348-D5E6-4E08-8AFE-033A2E21B38E}" srcOrd="2" destOrd="0" presId="urn:microsoft.com/office/officeart/2005/8/layout/hProcess11"/>
    <dgm:cxn modelId="{26FA02A4-D9C4-4412-8F6C-C319B12A5951}" type="presParOf" srcId="{2A4E0400-42DE-4479-92F6-BEB9CEFD1D29}" destId="{DE2D2A2B-9B4B-4986-8378-AB3F1D5D7B93}" srcOrd="7" destOrd="0" presId="urn:microsoft.com/office/officeart/2005/8/layout/hProcess11"/>
    <dgm:cxn modelId="{93E8C6D7-0899-4EC3-A972-0C7AD81E806B}" type="presParOf" srcId="{2A4E0400-42DE-4479-92F6-BEB9CEFD1D29}" destId="{FBEF471C-ED74-475B-B39B-1822A8996046}" srcOrd="8" destOrd="0" presId="urn:microsoft.com/office/officeart/2005/8/layout/hProcess11"/>
    <dgm:cxn modelId="{5812F2D0-AE88-4C7C-9F0E-F130E85AE559}" type="presParOf" srcId="{FBEF471C-ED74-475B-B39B-1822A8996046}" destId="{27FE2268-38E3-481F-AFC2-864ECD3F95E6}" srcOrd="0" destOrd="0" presId="urn:microsoft.com/office/officeart/2005/8/layout/hProcess11"/>
    <dgm:cxn modelId="{76B98C4F-72BA-4E20-AE46-1AFA2CB89D2F}" type="presParOf" srcId="{FBEF471C-ED74-475B-B39B-1822A8996046}" destId="{C779C78C-478C-41F5-8C70-380C6ED29828}" srcOrd="1" destOrd="0" presId="urn:microsoft.com/office/officeart/2005/8/layout/hProcess11"/>
    <dgm:cxn modelId="{40AE3260-2D19-4B94-8101-7B46651DA760}" type="presParOf" srcId="{FBEF471C-ED74-475B-B39B-1822A8996046}" destId="{25700492-00C9-4E35-9A2C-8416A5E95E8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ACCD4-24D0-4927-8898-2B6DA7645C65}" type="doc">
      <dgm:prSet loTypeId="urn:microsoft.com/office/officeart/2008/layout/PictureStrip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l-BE"/>
        </a:p>
      </dgm:t>
    </dgm:pt>
    <dgm:pt modelId="{3733AA41-4BBB-4EC5-8C2B-A9CA3D8BF9FB}">
      <dgm:prSet/>
      <dgm:spPr/>
      <dgm:t>
        <a:bodyPr/>
        <a:lstStyle/>
        <a:p>
          <a:pPr rtl="0"/>
          <a:r>
            <a:rPr lang="nl-BE"/>
            <a:t>Opening (1:1-2)</a:t>
          </a:r>
          <a:endParaRPr lang="nl-BE" dirty="0"/>
        </a:p>
      </dgm:t>
    </dgm:pt>
    <dgm:pt modelId="{8F597C7C-7DE8-4A27-ACD8-A0EA10CF2AFD}" type="parTrans" cxnId="{586E9908-B7E0-44A7-8585-01C44505C1DA}">
      <dgm:prSet/>
      <dgm:spPr/>
      <dgm:t>
        <a:bodyPr/>
        <a:lstStyle/>
        <a:p>
          <a:endParaRPr lang="nl-BE"/>
        </a:p>
      </dgm:t>
    </dgm:pt>
    <dgm:pt modelId="{297E6EBC-EF99-4DAA-8EED-54DED0C6E41B}" type="sibTrans" cxnId="{586E9908-B7E0-44A7-8585-01C44505C1DA}">
      <dgm:prSet/>
      <dgm:spPr/>
      <dgm:t>
        <a:bodyPr/>
        <a:lstStyle/>
        <a:p>
          <a:endParaRPr lang="nl-BE"/>
        </a:p>
      </dgm:t>
    </dgm:pt>
    <dgm:pt modelId="{7EA2542E-076F-4EDB-8EE6-8DB8B8598F82}">
      <dgm:prSet/>
      <dgm:spPr/>
      <dgm:t>
        <a:bodyPr/>
        <a:lstStyle/>
        <a:p>
          <a:r>
            <a:rPr lang="nl-BE"/>
            <a:t>Wandel in je roeping en uitverkiezing (1:3-11)</a:t>
          </a:r>
        </a:p>
      </dgm:t>
    </dgm:pt>
    <dgm:pt modelId="{9D4D457D-21A3-453B-BC24-BC731665BFFF}" type="parTrans" cxnId="{F04ED2C2-7515-4DD8-AEE7-35CD224BBBAA}">
      <dgm:prSet/>
      <dgm:spPr/>
      <dgm:t>
        <a:bodyPr/>
        <a:lstStyle/>
        <a:p>
          <a:endParaRPr lang="nl-BE"/>
        </a:p>
      </dgm:t>
    </dgm:pt>
    <dgm:pt modelId="{4C529523-FF6A-467B-9BEE-599F9C3FA3F1}" type="sibTrans" cxnId="{F04ED2C2-7515-4DD8-AEE7-35CD224BBBAA}">
      <dgm:prSet/>
      <dgm:spPr/>
      <dgm:t>
        <a:bodyPr/>
        <a:lstStyle/>
        <a:p>
          <a:endParaRPr lang="nl-BE"/>
        </a:p>
      </dgm:t>
    </dgm:pt>
    <dgm:pt modelId="{A615404C-2F5B-48C0-9B61-181CF37CB1BF}">
      <dgm:prSet/>
      <dgm:spPr/>
      <dgm:t>
        <a:bodyPr/>
        <a:lstStyle/>
        <a:p>
          <a:r>
            <a:rPr lang="nl-BE"/>
            <a:t>Christus’ heerlijkheid en Gods beloften (1:12-21)</a:t>
          </a:r>
        </a:p>
      </dgm:t>
    </dgm:pt>
    <dgm:pt modelId="{6E81C088-9219-4DFC-AFAE-88B65FB4D03E}" type="parTrans" cxnId="{FEA50087-CEDB-422D-ACE6-A419F9C050E6}">
      <dgm:prSet/>
      <dgm:spPr/>
      <dgm:t>
        <a:bodyPr/>
        <a:lstStyle/>
        <a:p>
          <a:endParaRPr lang="nl-BE"/>
        </a:p>
      </dgm:t>
    </dgm:pt>
    <dgm:pt modelId="{BF3F0DD7-D8D8-420E-BCB3-7A54CF8A6FDB}" type="sibTrans" cxnId="{FEA50087-CEDB-422D-ACE6-A419F9C050E6}">
      <dgm:prSet/>
      <dgm:spPr/>
      <dgm:t>
        <a:bodyPr/>
        <a:lstStyle/>
        <a:p>
          <a:endParaRPr lang="nl-BE"/>
        </a:p>
      </dgm:t>
    </dgm:pt>
    <dgm:pt modelId="{FD16D96F-CF7D-4E35-AED3-C73BF3AF8303}">
      <dgm:prSet/>
      <dgm:spPr/>
      <dgm:t>
        <a:bodyPr/>
        <a:lstStyle/>
        <a:p>
          <a:r>
            <a:rPr lang="nl-BE"/>
            <a:t>Waak voor valse profeten (2:1-22)</a:t>
          </a:r>
        </a:p>
      </dgm:t>
    </dgm:pt>
    <dgm:pt modelId="{3040FA6D-5DD8-46B5-8F83-F49B505E5FA4}" type="parTrans" cxnId="{26FEFF93-CAC8-4BA6-B322-2F928F9BD18E}">
      <dgm:prSet/>
      <dgm:spPr/>
      <dgm:t>
        <a:bodyPr/>
        <a:lstStyle/>
        <a:p>
          <a:endParaRPr lang="nl-BE"/>
        </a:p>
      </dgm:t>
    </dgm:pt>
    <dgm:pt modelId="{9B96653B-BC2E-45A3-A23B-3C9EC6B37C81}" type="sibTrans" cxnId="{26FEFF93-CAC8-4BA6-B322-2F928F9BD18E}">
      <dgm:prSet/>
      <dgm:spPr/>
      <dgm:t>
        <a:bodyPr/>
        <a:lstStyle/>
        <a:p>
          <a:endParaRPr lang="nl-BE"/>
        </a:p>
      </dgm:t>
    </dgm:pt>
    <dgm:pt modelId="{D2A806D6-F466-4667-ACDB-D94B06F3B143}">
      <dgm:prSet/>
      <dgm:spPr/>
      <dgm:t>
        <a:bodyPr/>
        <a:lstStyle/>
        <a:p>
          <a:r>
            <a:rPr lang="nl-BE"/>
            <a:t>Houd vast aan Gods beloften (3:1-18)</a:t>
          </a:r>
        </a:p>
      </dgm:t>
    </dgm:pt>
    <dgm:pt modelId="{3C48195D-B0E7-4BC8-A84D-DF0600A3381D}" type="parTrans" cxnId="{DC123B65-7EF2-4A68-8907-8B2C72CE64A6}">
      <dgm:prSet/>
      <dgm:spPr/>
      <dgm:t>
        <a:bodyPr/>
        <a:lstStyle/>
        <a:p>
          <a:endParaRPr lang="nl-BE"/>
        </a:p>
      </dgm:t>
    </dgm:pt>
    <dgm:pt modelId="{6561A9BF-BD41-4A2C-ADC8-A90E028EC6C0}" type="sibTrans" cxnId="{DC123B65-7EF2-4A68-8907-8B2C72CE64A6}">
      <dgm:prSet/>
      <dgm:spPr/>
      <dgm:t>
        <a:bodyPr/>
        <a:lstStyle/>
        <a:p>
          <a:endParaRPr lang="nl-BE"/>
        </a:p>
      </dgm:t>
    </dgm:pt>
    <dgm:pt modelId="{6AC34AF7-D7E1-4917-927F-C54A5A32D646}" type="pres">
      <dgm:prSet presAssocID="{D1FACCD4-24D0-4927-8898-2B6DA7645C65}" presName="Name0" presStyleCnt="0">
        <dgm:presLayoutVars>
          <dgm:dir/>
          <dgm:resizeHandles val="exact"/>
        </dgm:presLayoutVars>
      </dgm:prSet>
      <dgm:spPr/>
    </dgm:pt>
    <dgm:pt modelId="{B335870B-AC6F-4995-8713-321DAA9A2312}" type="pres">
      <dgm:prSet presAssocID="{3733AA41-4BBB-4EC5-8C2B-A9CA3D8BF9FB}" presName="composite" presStyleCnt="0"/>
      <dgm:spPr/>
    </dgm:pt>
    <dgm:pt modelId="{2010DA1B-226E-4839-BB8B-09D57EB06BE5}" type="pres">
      <dgm:prSet presAssocID="{3733AA41-4BBB-4EC5-8C2B-A9CA3D8BF9FB}" presName="rect1" presStyleLbl="trAlignAcc1" presStyleIdx="0" presStyleCnt="5">
        <dgm:presLayoutVars>
          <dgm:bulletEnabled val="1"/>
        </dgm:presLayoutVars>
      </dgm:prSet>
      <dgm:spPr/>
    </dgm:pt>
    <dgm:pt modelId="{0A8E70EC-07D4-491C-B1B0-F7C8DA63D132}" type="pres">
      <dgm:prSet presAssocID="{3733AA41-4BBB-4EC5-8C2B-A9CA3D8BF9FB}" presName="rect2" presStyleLbl="fgImgPlace1" presStyleIdx="0" presStyleCnt="5"/>
      <dgm:spPr/>
    </dgm:pt>
    <dgm:pt modelId="{779B11E2-07E9-4342-BECD-481941E35877}" type="pres">
      <dgm:prSet presAssocID="{297E6EBC-EF99-4DAA-8EED-54DED0C6E41B}" presName="sibTrans" presStyleCnt="0"/>
      <dgm:spPr/>
    </dgm:pt>
    <dgm:pt modelId="{1091E624-7759-40F5-A2B1-D684F78A3F4A}" type="pres">
      <dgm:prSet presAssocID="{7EA2542E-076F-4EDB-8EE6-8DB8B8598F82}" presName="composite" presStyleCnt="0"/>
      <dgm:spPr/>
    </dgm:pt>
    <dgm:pt modelId="{34BD50EE-957F-4C27-8B34-1BD803299CE7}" type="pres">
      <dgm:prSet presAssocID="{7EA2542E-076F-4EDB-8EE6-8DB8B8598F82}" presName="rect1" presStyleLbl="trAlignAcc1" presStyleIdx="1" presStyleCnt="5">
        <dgm:presLayoutVars>
          <dgm:bulletEnabled val="1"/>
        </dgm:presLayoutVars>
      </dgm:prSet>
      <dgm:spPr/>
    </dgm:pt>
    <dgm:pt modelId="{31165464-8E88-49DA-B07D-868E4C6BA107}" type="pres">
      <dgm:prSet presAssocID="{7EA2542E-076F-4EDB-8EE6-8DB8B8598F82}" presName="rect2" presStyleLbl="fgImgPlace1" presStyleIdx="1" presStyleCnt="5"/>
      <dgm:spPr/>
    </dgm:pt>
    <dgm:pt modelId="{FFE1E80B-FFD7-487B-B680-3346EC94A864}" type="pres">
      <dgm:prSet presAssocID="{4C529523-FF6A-467B-9BEE-599F9C3FA3F1}" presName="sibTrans" presStyleCnt="0"/>
      <dgm:spPr/>
    </dgm:pt>
    <dgm:pt modelId="{8061CA4A-C68C-4A54-9ECB-0075B1FD09E5}" type="pres">
      <dgm:prSet presAssocID="{A615404C-2F5B-48C0-9B61-181CF37CB1BF}" presName="composite" presStyleCnt="0"/>
      <dgm:spPr/>
    </dgm:pt>
    <dgm:pt modelId="{CD8AC681-8624-4E49-B8B1-F23C1F38A02B}" type="pres">
      <dgm:prSet presAssocID="{A615404C-2F5B-48C0-9B61-181CF37CB1BF}" presName="rect1" presStyleLbl="trAlignAcc1" presStyleIdx="2" presStyleCnt="5">
        <dgm:presLayoutVars>
          <dgm:bulletEnabled val="1"/>
        </dgm:presLayoutVars>
      </dgm:prSet>
      <dgm:spPr/>
    </dgm:pt>
    <dgm:pt modelId="{EC436678-D316-452F-8AA0-B07683003337}" type="pres">
      <dgm:prSet presAssocID="{A615404C-2F5B-48C0-9B61-181CF37CB1BF}" presName="rect2" presStyleLbl="fgImgPlace1" presStyleIdx="2" presStyleCnt="5"/>
      <dgm:spPr/>
    </dgm:pt>
    <dgm:pt modelId="{56E957D5-D014-482E-99B1-DC818F4014A7}" type="pres">
      <dgm:prSet presAssocID="{BF3F0DD7-D8D8-420E-BCB3-7A54CF8A6FDB}" presName="sibTrans" presStyleCnt="0"/>
      <dgm:spPr/>
    </dgm:pt>
    <dgm:pt modelId="{DCFB75E2-518E-4D16-A4CC-618AE1EDA160}" type="pres">
      <dgm:prSet presAssocID="{FD16D96F-CF7D-4E35-AED3-C73BF3AF8303}" presName="composite" presStyleCnt="0"/>
      <dgm:spPr/>
    </dgm:pt>
    <dgm:pt modelId="{CAECD584-B019-4470-B4BD-8F2FE2AC7FFF}" type="pres">
      <dgm:prSet presAssocID="{FD16D96F-CF7D-4E35-AED3-C73BF3AF8303}" presName="rect1" presStyleLbl="trAlignAcc1" presStyleIdx="3" presStyleCnt="5">
        <dgm:presLayoutVars>
          <dgm:bulletEnabled val="1"/>
        </dgm:presLayoutVars>
      </dgm:prSet>
      <dgm:spPr/>
    </dgm:pt>
    <dgm:pt modelId="{9669CCFB-FC08-4322-B617-0B4F07E7D7FE}" type="pres">
      <dgm:prSet presAssocID="{FD16D96F-CF7D-4E35-AED3-C73BF3AF8303}" presName="rect2" presStyleLbl="fgImgPlace1" presStyleIdx="3" presStyleCnt="5"/>
      <dgm:spPr/>
    </dgm:pt>
    <dgm:pt modelId="{80660C6D-987A-4A12-BE5F-56EE3134576B}" type="pres">
      <dgm:prSet presAssocID="{9B96653B-BC2E-45A3-A23B-3C9EC6B37C81}" presName="sibTrans" presStyleCnt="0"/>
      <dgm:spPr/>
    </dgm:pt>
    <dgm:pt modelId="{A29EC93A-D6C2-4969-AA68-DA9980FAA9DA}" type="pres">
      <dgm:prSet presAssocID="{D2A806D6-F466-4667-ACDB-D94B06F3B143}" presName="composite" presStyleCnt="0"/>
      <dgm:spPr/>
    </dgm:pt>
    <dgm:pt modelId="{F332F999-3E31-40A7-B4DF-2A8000962010}" type="pres">
      <dgm:prSet presAssocID="{D2A806D6-F466-4667-ACDB-D94B06F3B143}" presName="rect1" presStyleLbl="trAlignAcc1" presStyleIdx="4" presStyleCnt="5">
        <dgm:presLayoutVars>
          <dgm:bulletEnabled val="1"/>
        </dgm:presLayoutVars>
      </dgm:prSet>
      <dgm:spPr/>
    </dgm:pt>
    <dgm:pt modelId="{3239C53F-E53F-443A-8C7C-EB04503C04DE}" type="pres">
      <dgm:prSet presAssocID="{D2A806D6-F466-4667-ACDB-D94B06F3B143}" presName="rect2" presStyleLbl="fgImgPlace1" presStyleIdx="4" presStyleCnt="5"/>
      <dgm:spPr/>
    </dgm:pt>
  </dgm:ptLst>
  <dgm:cxnLst>
    <dgm:cxn modelId="{586E9908-B7E0-44A7-8585-01C44505C1DA}" srcId="{D1FACCD4-24D0-4927-8898-2B6DA7645C65}" destId="{3733AA41-4BBB-4EC5-8C2B-A9CA3D8BF9FB}" srcOrd="0" destOrd="0" parTransId="{8F597C7C-7DE8-4A27-ACD8-A0EA10CF2AFD}" sibTransId="{297E6EBC-EF99-4DAA-8EED-54DED0C6E41B}"/>
    <dgm:cxn modelId="{4B50002A-1790-4495-8462-9B511758DFC0}" type="presOf" srcId="{3733AA41-4BBB-4EC5-8C2B-A9CA3D8BF9FB}" destId="{2010DA1B-226E-4839-BB8B-09D57EB06BE5}" srcOrd="0" destOrd="0" presId="urn:microsoft.com/office/officeart/2008/layout/PictureStrips"/>
    <dgm:cxn modelId="{DC123B65-7EF2-4A68-8907-8B2C72CE64A6}" srcId="{D1FACCD4-24D0-4927-8898-2B6DA7645C65}" destId="{D2A806D6-F466-4667-ACDB-D94B06F3B143}" srcOrd="4" destOrd="0" parTransId="{3C48195D-B0E7-4BC8-A84D-DF0600A3381D}" sibTransId="{6561A9BF-BD41-4A2C-ADC8-A90E028EC6C0}"/>
    <dgm:cxn modelId="{1E198472-1AF5-44DD-8A0C-228A421B0D9E}" type="presOf" srcId="{D2A806D6-F466-4667-ACDB-D94B06F3B143}" destId="{F332F999-3E31-40A7-B4DF-2A8000962010}" srcOrd="0" destOrd="0" presId="urn:microsoft.com/office/officeart/2008/layout/PictureStrips"/>
    <dgm:cxn modelId="{6CF25D78-9639-4F80-800B-E2844EF2162B}" type="presOf" srcId="{D1FACCD4-24D0-4927-8898-2B6DA7645C65}" destId="{6AC34AF7-D7E1-4917-927F-C54A5A32D646}" srcOrd="0" destOrd="0" presId="urn:microsoft.com/office/officeart/2008/layout/PictureStrips"/>
    <dgm:cxn modelId="{FEA50087-CEDB-422D-ACE6-A419F9C050E6}" srcId="{D1FACCD4-24D0-4927-8898-2B6DA7645C65}" destId="{A615404C-2F5B-48C0-9B61-181CF37CB1BF}" srcOrd="2" destOrd="0" parTransId="{6E81C088-9219-4DFC-AFAE-88B65FB4D03E}" sibTransId="{BF3F0DD7-D8D8-420E-BCB3-7A54CF8A6FDB}"/>
    <dgm:cxn modelId="{26FEFF93-CAC8-4BA6-B322-2F928F9BD18E}" srcId="{D1FACCD4-24D0-4927-8898-2B6DA7645C65}" destId="{FD16D96F-CF7D-4E35-AED3-C73BF3AF8303}" srcOrd="3" destOrd="0" parTransId="{3040FA6D-5DD8-46B5-8F83-F49B505E5FA4}" sibTransId="{9B96653B-BC2E-45A3-A23B-3C9EC6B37C81}"/>
    <dgm:cxn modelId="{3E8E7995-376C-47B4-B8FE-8EA823139041}" type="presOf" srcId="{FD16D96F-CF7D-4E35-AED3-C73BF3AF8303}" destId="{CAECD584-B019-4470-B4BD-8F2FE2AC7FFF}" srcOrd="0" destOrd="0" presId="urn:microsoft.com/office/officeart/2008/layout/PictureStrips"/>
    <dgm:cxn modelId="{F04ED2C2-7515-4DD8-AEE7-35CD224BBBAA}" srcId="{D1FACCD4-24D0-4927-8898-2B6DA7645C65}" destId="{7EA2542E-076F-4EDB-8EE6-8DB8B8598F82}" srcOrd="1" destOrd="0" parTransId="{9D4D457D-21A3-453B-BC24-BC731665BFFF}" sibTransId="{4C529523-FF6A-467B-9BEE-599F9C3FA3F1}"/>
    <dgm:cxn modelId="{8D1245CB-1997-40EF-8100-C13AA2EF3EA4}" type="presOf" srcId="{7EA2542E-076F-4EDB-8EE6-8DB8B8598F82}" destId="{34BD50EE-957F-4C27-8B34-1BD803299CE7}" srcOrd="0" destOrd="0" presId="urn:microsoft.com/office/officeart/2008/layout/PictureStrips"/>
    <dgm:cxn modelId="{BC7325F5-AE07-4C4F-9864-B88F7D74BAC9}" type="presOf" srcId="{A615404C-2F5B-48C0-9B61-181CF37CB1BF}" destId="{CD8AC681-8624-4E49-B8B1-F23C1F38A02B}" srcOrd="0" destOrd="0" presId="urn:microsoft.com/office/officeart/2008/layout/PictureStrips"/>
    <dgm:cxn modelId="{8E46F8B0-9839-49F7-B864-B1F717ED3EC1}" type="presParOf" srcId="{6AC34AF7-D7E1-4917-927F-C54A5A32D646}" destId="{B335870B-AC6F-4995-8713-321DAA9A2312}" srcOrd="0" destOrd="0" presId="urn:microsoft.com/office/officeart/2008/layout/PictureStrips"/>
    <dgm:cxn modelId="{99A0812E-DE00-49B8-AE0E-C9E3E7061EFB}" type="presParOf" srcId="{B335870B-AC6F-4995-8713-321DAA9A2312}" destId="{2010DA1B-226E-4839-BB8B-09D57EB06BE5}" srcOrd="0" destOrd="0" presId="urn:microsoft.com/office/officeart/2008/layout/PictureStrips"/>
    <dgm:cxn modelId="{40E2A37A-40B6-4A28-9D01-06AE11E4A120}" type="presParOf" srcId="{B335870B-AC6F-4995-8713-321DAA9A2312}" destId="{0A8E70EC-07D4-491C-B1B0-F7C8DA63D132}" srcOrd="1" destOrd="0" presId="urn:microsoft.com/office/officeart/2008/layout/PictureStrips"/>
    <dgm:cxn modelId="{8FDBFBBB-308E-4FEA-84E3-64759E4EC184}" type="presParOf" srcId="{6AC34AF7-D7E1-4917-927F-C54A5A32D646}" destId="{779B11E2-07E9-4342-BECD-481941E35877}" srcOrd="1" destOrd="0" presId="urn:microsoft.com/office/officeart/2008/layout/PictureStrips"/>
    <dgm:cxn modelId="{8496C5CB-4DAB-4C55-9686-F4BA5BA71A6B}" type="presParOf" srcId="{6AC34AF7-D7E1-4917-927F-C54A5A32D646}" destId="{1091E624-7759-40F5-A2B1-D684F78A3F4A}" srcOrd="2" destOrd="0" presId="urn:microsoft.com/office/officeart/2008/layout/PictureStrips"/>
    <dgm:cxn modelId="{B163BC9B-AD23-4F13-AC4D-601567CA618C}" type="presParOf" srcId="{1091E624-7759-40F5-A2B1-D684F78A3F4A}" destId="{34BD50EE-957F-4C27-8B34-1BD803299CE7}" srcOrd="0" destOrd="0" presId="urn:microsoft.com/office/officeart/2008/layout/PictureStrips"/>
    <dgm:cxn modelId="{B3FD4CC6-0762-41E6-A89D-BB5851FDD5A6}" type="presParOf" srcId="{1091E624-7759-40F5-A2B1-D684F78A3F4A}" destId="{31165464-8E88-49DA-B07D-868E4C6BA107}" srcOrd="1" destOrd="0" presId="urn:microsoft.com/office/officeart/2008/layout/PictureStrips"/>
    <dgm:cxn modelId="{D0B2B78F-1629-4FD7-B1BB-FCEC48BC46C8}" type="presParOf" srcId="{6AC34AF7-D7E1-4917-927F-C54A5A32D646}" destId="{FFE1E80B-FFD7-487B-B680-3346EC94A864}" srcOrd="3" destOrd="0" presId="urn:microsoft.com/office/officeart/2008/layout/PictureStrips"/>
    <dgm:cxn modelId="{18E56B7D-2E7A-4369-A8D0-FA29F010EEC2}" type="presParOf" srcId="{6AC34AF7-D7E1-4917-927F-C54A5A32D646}" destId="{8061CA4A-C68C-4A54-9ECB-0075B1FD09E5}" srcOrd="4" destOrd="0" presId="urn:microsoft.com/office/officeart/2008/layout/PictureStrips"/>
    <dgm:cxn modelId="{178AC1E3-C0ED-4D91-881E-977221639E92}" type="presParOf" srcId="{8061CA4A-C68C-4A54-9ECB-0075B1FD09E5}" destId="{CD8AC681-8624-4E49-B8B1-F23C1F38A02B}" srcOrd="0" destOrd="0" presId="urn:microsoft.com/office/officeart/2008/layout/PictureStrips"/>
    <dgm:cxn modelId="{737CACE3-C405-4093-BAF4-4BB4A9D35B75}" type="presParOf" srcId="{8061CA4A-C68C-4A54-9ECB-0075B1FD09E5}" destId="{EC436678-D316-452F-8AA0-B07683003337}" srcOrd="1" destOrd="0" presId="urn:microsoft.com/office/officeart/2008/layout/PictureStrips"/>
    <dgm:cxn modelId="{3C8685EE-719A-42CC-BDBA-20AD7BBB3A62}" type="presParOf" srcId="{6AC34AF7-D7E1-4917-927F-C54A5A32D646}" destId="{56E957D5-D014-482E-99B1-DC818F4014A7}" srcOrd="5" destOrd="0" presId="urn:microsoft.com/office/officeart/2008/layout/PictureStrips"/>
    <dgm:cxn modelId="{3027162F-10B8-40F3-A5BD-1F113BA2BD69}" type="presParOf" srcId="{6AC34AF7-D7E1-4917-927F-C54A5A32D646}" destId="{DCFB75E2-518E-4D16-A4CC-618AE1EDA160}" srcOrd="6" destOrd="0" presId="urn:microsoft.com/office/officeart/2008/layout/PictureStrips"/>
    <dgm:cxn modelId="{065884F4-A645-467F-8652-67F68543B955}" type="presParOf" srcId="{DCFB75E2-518E-4D16-A4CC-618AE1EDA160}" destId="{CAECD584-B019-4470-B4BD-8F2FE2AC7FFF}" srcOrd="0" destOrd="0" presId="urn:microsoft.com/office/officeart/2008/layout/PictureStrips"/>
    <dgm:cxn modelId="{A496A738-E633-4902-9CCA-D2EE3D53D6F1}" type="presParOf" srcId="{DCFB75E2-518E-4D16-A4CC-618AE1EDA160}" destId="{9669CCFB-FC08-4322-B617-0B4F07E7D7FE}" srcOrd="1" destOrd="0" presId="urn:microsoft.com/office/officeart/2008/layout/PictureStrips"/>
    <dgm:cxn modelId="{FB09FC87-C06D-4A98-8928-7B8318A85BAC}" type="presParOf" srcId="{6AC34AF7-D7E1-4917-927F-C54A5A32D646}" destId="{80660C6D-987A-4A12-BE5F-56EE3134576B}" srcOrd="7" destOrd="0" presId="urn:microsoft.com/office/officeart/2008/layout/PictureStrips"/>
    <dgm:cxn modelId="{BC2290B2-D4E3-41CB-A855-4F6668DE9D63}" type="presParOf" srcId="{6AC34AF7-D7E1-4917-927F-C54A5A32D646}" destId="{A29EC93A-D6C2-4969-AA68-DA9980FAA9DA}" srcOrd="8" destOrd="0" presId="urn:microsoft.com/office/officeart/2008/layout/PictureStrips"/>
    <dgm:cxn modelId="{8CA3E4E5-4082-4F45-B43C-AB69877FC8A9}" type="presParOf" srcId="{A29EC93A-D6C2-4969-AA68-DA9980FAA9DA}" destId="{F332F999-3E31-40A7-B4DF-2A8000962010}" srcOrd="0" destOrd="0" presId="urn:microsoft.com/office/officeart/2008/layout/PictureStrips"/>
    <dgm:cxn modelId="{EA554A59-8051-4A07-A8CF-DE557F5C8072}" type="presParOf" srcId="{A29EC93A-D6C2-4969-AA68-DA9980FAA9DA}" destId="{3239C53F-E53F-443A-8C7C-EB04503C04D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51F85-B9AD-4405-8ED5-F97B9835C4EE}">
      <dsp:nvSpPr>
        <dsp:cNvPr id="0" name=""/>
        <dsp:cNvSpPr/>
      </dsp:nvSpPr>
      <dsp:spPr>
        <a:xfrm>
          <a:off x="0" y="1088231"/>
          <a:ext cx="7886700" cy="1450975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4B342-358D-47BE-8EB2-05F7BDEA8003}">
      <dsp:nvSpPr>
        <dsp:cNvPr id="0" name=""/>
        <dsp:cNvSpPr/>
      </dsp:nvSpPr>
      <dsp:spPr>
        <a:xfrm>
          <a:off x="3119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Vervolgingen door Nero (64nC)</a:t>
          </a:r>
        </a:p>
      </dsp:txBody>
      <dsp:txXfrm>
        <a:off x="3119" y="0"/>
        <a:ext cx="1363806" cy="1450975"/>
      </dsp:txXfrm>
    </dsp:sp>
    <dsp:sp modelId="{12DED0C0-2BE5-4093-A306-F739983BDACC}">
      <dsp:nvSpPr>
        <dsp:cNvPr id="0" name=""/>
        <dsp:cNvSpPr/>
      </dsp:nvSpPr>
      <dsp:spPr>
        <a:xfrm>
          <a:off x="503650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11F7E-8BB1-4D4B-A132-FFF177D3EEE1}">
      <dsp:nvSpPr>
        <dsp:cNvPr id="0" name=""/>
        <dsp:cNvSpPr/>
      </dsp:nvSpPr>
      <dsp:spPr>
        <a:xfrm>
          <a:off x="1435115" y="2176462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Paulus gedood</a:t>
          </a:r>
          <a:br>
            <a:rPr lang="nl-BE" sz="1600" kern="1200" dirty="0"/>
          </a:br>
          <a:r>
            <a:rPr lang="nl-BE" sz="1600" kern="1200" dirty="0"/>
            <a:t>(64 of 67C)</a:t>
          </a:r>
        </a:p>
      </dsp:txBody>
      <dsp:txXfrm>
        <a:off x="1435115" y="2176462"/>
        <a:ext cx="1363806" cy="1450975"/>
      </dsp:txXfrm>
    </dsp:sp>
    <dsp:sp modelId="{855F4ABB-AE19-4247-9FF1-802840F544AA}">
      <dsp:nvSpPr>
        <dsp:cNvPr id="0" name=""/>
        <dsp:cNvSpPr/>
      </dsp:nvSpPr>
      <dsp:spPr>
        <a:xfrm>
          <a:off x="1935646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697DE-23B3-45CE-8186-A32675792FF0}">
      <dsp:nvSpPr>
        <dsp:cNvPr id="0" name=""/>
        <dsp:cNvSpPr/>
      </dsp:nvSpPr>
      <dsp:spPr>
        <a:xfrm>
          <a:off x="2867111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Petrus gedood</a:t>
          </a:r>
          <a:br>
            <a:rPr lang="nl-BE" sz="1600" kern="1200"/>
          </a:br>
          <a:r>
            <a:rPr lang="nl-BE" sz="1600" kern="1200"/>
            <a:t>(64–68nC</a:t>
          </a:r>
          <a:r>
            <a:rPr lang="nl-BE" sz="1600" kern="1200" dirty="0"/>
            <a:t>)</a:t>
          </a:r>
        </a:p>
      </dsp:txBody>
      <dsp:txXfrm>
        <a:off x="2867111" y="0"/>
        <a:ext cx="1363806" cy="1450975"/>
      </dsp:txXfrm>
    </dsp:sp>
    <dsp:sp modelId="{002E7DCF-3CDF-4439-B617-FFD7ADBF4B4B}">
      <dsp:nvSpPr>
        <dsp:cNvPr id="0" name=""/>
        <dsp:cNvSpPr/>
      </dsp:nvSpPr>
      <dsp:spPr>
        <a:xfrm>
          <a:off x="3367643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F63B83-0F03-4CD8-89CA-1CCE1494DCDE}">
      <dsp:nvSpPr>
        <dsp:cNvPr id="0" name=""/>
        <dsp:cNvSpPr/>
      </dsp:nvSpPr>
      <dsp:spPr>
        <a:xfrm>
          <a:off x="4299108" y="2176462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 door </a:t>
          </a:r>
          <a:r>
            <a:rPr lang="nl-BE" sz="1600" kern="1200" dirty="0" err="1"/>
            <a:t>Domitianus</a:t>
          </a:r>
          <a:r>
            <a:rPr lang="nl-BE" sz="1600" kern="1200" dirty="0"/>
            <a:t> (90-100nC)</a:t>
          </a:r>
        </a:p>
      </dsp:txBody>
      <dsp:txXfrm>
        <a:off x="4299108" y="2176462"/>
        <a:ext cx="1363806" cy="1450975"/>
      </dsp:txXfrm>
    </dsp:sp>
    <dsp:sp modelId="{382FF158-C8ED-455B-89E7-534EC968F4F3}">
      <dsp:nvSpPr>
        <dsp:cNvPr id="0" name=""/>
        <dsp:cNvSpPr/>
      </dsp:nvSpPr>
      <dsp:spPr>
        <a:xfrm>
          <a:off x="4799639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E2268-38E3-481F-AFC2-864ECD3F95E6}">
      <dsp:nvSpPr>
        <dsp:cNvPr id="0" name=""/>
        <dsp:cNvSpPr/>
      </dsp:nvSpPr>
      <dsp:spPr>
        <a:xfrm>
          <a:off x="5731104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 door Trajanus (98-117nC)</a:t>
          </a:r>
        </a:p>
      </dsp:txBody>
      <dsp:txXfrm>
        <a:off x="5731104" y="0"/>
        <a:ext cx="1363806" cy="1450975"/>
      </dsp:txXfrm>
    </dsp:sp>
    <dsp:sp modelId="{C779C78C-478C-41F5-8C70-380C6ED29828}">
      <dsp:nvSpPr>
        <dsp:cNvPr id="0" name=""/>
        <dsp:cNvSpPr/>
      </dsp:nvSpPr>
      <dsp:spPr>
        <a:xfrm>
          <a:off x="6231635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0DA1B-226E-4839-BB8B-09D57EB06BE5}">
      <dsp:nvSpPr>
        <dsp:cNvPr id="0" name=""/>
        <dsp:cNvSpPr/>
      </dsp:nvSpPr>
      <dsp:spPr>
        <a:xfrm>
          <a:off x="678396" y="220939"/>
          <a:ext cx="3657657" cy="11430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04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Opening (1:1-2)</a:t>
          </a:r>
          <a:endParaRPr lang="nl-BE" sz="2300" kern="1200" dirty="0"/>
        </a:p>
      </dsp:txBody>
      <dsp:txXfrm>
        <a:off x="678396" y="220939"/>
        <a:ext cx="3657657" cy="1143018"/>
      </dsp:txXfrm>
    </dsp:sp>
    <dsp:sp modelId="{0A8E70EC-07D4-491C-B1B0-F7C8DA63D132}">
      <dsp:nvSpPr>
        <dsp:cNvPr id="0" name=""/>
        <dsp:cNvSpPr/>
      </dsp:nvSpPr>
      <dsp:spPr>
        <a:xfrm>
          <a:off x="525994" y="55837"/>
          <a:ext cx="800112" cy="1200168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D50EE-957F-4C27-8B34-1BD803299CE7}">
      <dsp:nvSpPr>
        <dsp:cNvPr id="0" name=""/>
        <dsp:cNvSpPr/>
      </dsp:nvSpPr>
      <dsp:spPr>
        <a:xfrm>
          <a:off x="4673331" y="220939"/>
          <a:ext cx="3657657" cy="11430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04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Wandel in je roeping en uitverkiezing (1:3-11)</a:t>
          </a:r>
        </a:p>
      </dsp:txBody>
      <dsp:txXfrm>
        <a:off x="4673331" y="220939"/>
        <a:ext cx="3657657" cy="1143018"/>
      </dsp:txXfrm>
    </dsp:sp>
    <dsp:sp modelId="{31165464-8E88-49DA-B07D-868E4C6BA107}">
      <dsp:nvSpPr>
        <dsp:cNvPr id="0" name=""/>
        <dsp:cNvSpPr/>
      </dsp:nvSpPr>
      <dsp:spPr>
        <a:xfrm>
          <a:off x="4520929" y="55837"/>
          <a:ext cx="800112" cy="1200168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8AC681-8624-4E49-B8B1-F23C1F38A02B}">
      <dsp:nvSpPr>
        <dsp:cNvPr id="0" name=""/>
        <dsp:cNvSpPr/>
      </dsp:nvSpPr>
      <dsp:spPr>
        <a:xfrm>
          <a:off x="678396" y="1659872"/>
          <a:ext cx="3657657" cy="11430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04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Christus’ heerlijkheid en Gods beloften (1:12-21)</a:t>
          </a:r>
        </a:p>
      </dsp:txBody>
      <dsp:txXfrm>
        <a:off x="678396" y="1659872"/>
        <a:ext cx="3657657" cy="1143018"/>
      </dsp:txXfrm>
    </dsp:sp>
    <dsp:sp modelId="{EC436678-D316-452F-8AA0-B07683003337}">
      <dsp:nvSpPr>
        <dsp:cNvPr id="0" name=""/>
        <dsp:cNvSpPr/>
      </dsp:nvSpPr>
      <dsp:spPr>
        <a:xfrm>
          <a:off x="525994" y="1494769"/>
          <a:ext cx="800112" cy="1200168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ECD584-B019-4470-B4BD-8F2FE2AC7FFF}">
      <dsp:nvSpPr>
        <dsp:cNvPr id="0" name=""/>
        <dsp:cNvSpPr/>
      </dsp:nvSpPr>
      <dsp:spPr>
        <a:xfrm>
          <a:off x="4673331" y="1659872"/>
          <a:ext cx="3657657" cy="11430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04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Waak voor valse profeten (2:1-22)</a:t>
          </a:r>
        </a:p>
      </dsp:txBody>
      <dsp:txXfrm>
        <a:off x="4673331" y="1659872"/>
        <a:ext cx="3657657" cy="1143018"/>
      </dsp:txXfrm>
    </dsp:sp>
    <dsp:sp modelId="{9669CCFB-FC08-4322-B617-0B4F07E7D7FE}">
      <dsp:nvSpPr>
        <dsp:cNvPr id="0" name=""/>
        <dsp:cNvSpPr/>
      </dsp:nvSpPr>
      <dsp:spPr>
        <a:xfrm>
          <a:off x="4520929" y="1494769"/>
          <a:ext cx="800112" cy="1200168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2F999-3E31-40A7-B4DF-2A8000962010}">
      <dsp:nvSpPr>
        <dsp:cNvPr id="0" name=""/>
        <dsp:cNvSpPr/>
      </dsp:nvSpPr>
      <dsp:spPr>
        <a:xfrm>
          <a:off x="2675864" y="3098804"/>
          <a:ext cx="3657657" cy="11430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04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/>
            <a:t>Houd vast aan Gods beloften (3:1-18)</a:t>
          </a:r>
        </a:p>
      </dsp:txBody>
      <dsp:txXfrm>
        <a:off x="2675864" y="3098804"/>
        <a:ext cx="3657657" cy="1143018"/>
      </dsp:txXfrm>
    </dsp:sp>
    <dsp:sp modelId="{3239C53F-E53F-443A-8C7C-EB04503C04DE}">
      <dsp:nvSpPr>
        <dsp:cNvPr id="0" name=""/>
        <dsp:cNvSpPr/>
      </dsp:nvSpPr>
      <dsp:spPr>
        <a:xfrm>
          <a:off x="2523461" y="2933702"/>
          <a:ext cx="800112" cy="1200168"/>
        </a:xfrm>
        <a:prstGeom prst="rect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37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476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374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993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819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545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0632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387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6060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581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3784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336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2 Petrus, Judas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8862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587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625252"/>
            <a:ext cx="8507288" cy="889000"/>
          </a:xfrm>
        </p:spPr>
        <p:txBody>
          <a:bodyPr/>
          <a:lstStyle/>
          <a:p>
            <a:r>
              <a:rPr lang="nl-BE" dirty="0"/>
              <a:t>De brief van 2 Petrus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45386"/>
              </p:ext>
            </p:extLst>
          </p:nvPr>
        </p:nvGraphicFramePr>
        <p:xfrm>
          <a:off x="179512" y="1417340"/>
          <a:ext cx="8856984" cy="4297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687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brief van Judas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01316"/>
            <a:ext cx="8229600" cy="4513684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nl-BE" dirty="0"/>
              <a:t>A – Gods voorzienigheid (1:1)</a:t>
            </a:r>
          </a:p>
          <a:p>
            <a:pPr marL="109728" indent="0">
              <a:buNone/>
            </a:pPr>
            <a:r>
              <a:rPr lang="nl-BE" dirty="0"/>
              <a:t>  B – Strijd voor het geloof (1:2-3)</a:t>
            </a:r>
          </a:p>
          <a:p>
            <a:pPr marL="109728" indent="0">
              <a:buNone/>
            </a:pPr>
            <a:r>
              <a:rPr lang="nl-BE" dirty="0"/>
              <a:t>    C – Let op dwaalleraars (1:4)</a:t>
            </a:r>
          </a:p>
          <a:p>
            <a:pPr marL="109728" indent="0">
              <a:buNone/>
            </a:pPr>
            <a:r>
              <a:rPr lang="nl-BE" dirty="0"/>
              <a:t>      D – Erken het oordeel in het verleden (1:5-8)</a:t>
            </a:r>
          </a:p>
          <a:p>
            <a:pPr marL="109728" indent="0">
              <a:buNone/>
            </a:pPr>
            <a:r>
              <a:rPr lang="nl-BE" dirty="0"/>
              <a:t>        E – Parallel: De bovennatuurlijke wereld (1:9)</a:t>
            </a:r>
          </a:p>
          <a:p>
            <a:pPr marL="109728" indent="0">
              <a:buNone/>
            </a:pPr>
            <a:r>
              <a:rPr lang="nl-BE" dirty="0"/>
              <a:t>          F – Wanorde bij dwaalleraren (1:10)</a:t>
            </a:r>
          </a:p>
          <a:p>
            <a:pPr marL="109728" indent="0">
              <a:buNone/>
            </a:pPr>
            <a:r>
              <a:rPr lang="nl-BE" dirty="0"/>
              <a:t>            X – Het ‘wee’ van het oordeel (1:11)</a:t>
            </a:r>
          </a:p>
          <a:p>
            <a:pPr marL="109728" indent="0">
              <a:buNone/>
            </a:pPr>
            <a:r>
              <a:rPr lang="nl-BE" dirty="0"/>
              <a:t>          F’ – Wanorde bij dwaalleraren (1:12a)</a:t>
            </a:r>
          </a:p>
          <a:p>
            <a:pPr marL="109728" indent="0">
              <a:buNone/>
            </a:pPr>
            <a:r>
              <a:rPr lang="nl-BE" dirty="0"/>
              <a:t>        E’ – Parallel: De natuurlijke wereld (1:12b-13)</a:t>
            </a:r>
          </a:p>
          <a:p>
            <a:pPr marL="109728" indent="0">
              <a:buNone/>
            </a:pPr>
            <a:r>
              <a:rPr lang="nl-BE" dirty="0"/>
              <a:t>      D’ – Erken het oordeel in de toekomst (1:14-15)</a:t>
            </a:r>
          </a:p>
          <a:p>
            <a:pPr marL="109728" indent="0">
              <a:buNone/>
            </a:pPr>
            <a:r>
              <a:rPr lang="nl-BE" dirty="0"/>
              <a:t>    C’ – Let op dwaalleraars (1:16-19)</a:t>
            </a:r>
          </a:p>
          <a:p>
            <a:pPr marL="109728" indent="0">
              <a:buNone/>
            </a:pPr>
            <a:r>
              <a:rPr lang="nl-BE" dirty="0"/>
              <a:t>  B’ – Strijd voor het geloof (1:20-23)</a:t>
            </a:r>
          </a:p>
          <a:p>
            <a:pPr marL="109728" indent="0">
              <a:buNone/>
            </a:pPr>
            <a:r>
              <a:rPr lang="nl-BE" dirty="0"/>
              <a:t>A’ – Gods voorzienigheid (1:24-25)</a:t>
            </a:r>
          </a:p>
        </p:txBody>
      </p:sp>
    </p:spTree>
    <p:extLst>
      <p:ext uri="{BB962C8B-B14F-4D97-AF65-F5344CB8AC3E}">
        <p14:creationId xmlns:p14="http://schemas.microsoft.com/office/powerpoint/2010/main" val="318691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1962</TotalTime>
  <Words>224</Words>
  <Application>Microsoft Office PowerPoint</Application>
  <PresentationFormat>Diavoorstelling (16:10)</PresentationFormat>
  <Paragraphs>28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2 Petrus, Judas</vt:lpstr>
      <vt:lpstr>PowerPoint-presentatie</vt:lpstr>
      <vt:lpstr>De brief van 2 Petrus</vt:lpstr>
      <vt:lpstr>De brief van Judas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165</cp:revision>
  <dcterms:created xsi:type="dcterms:W3CDTF">2019-09-04T13:46:42Z</dcterms:created>
  <dcterms:modified xsi:type="dcterms:W3CDTF">2025-10-13T12:58:39Z</dcterms:modified>
</cp:coreProperties>
</file>